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ОРГАНИЗАЦИОННЫЕ ФОРМЫ СТРОИТЕЛЬСТВА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системе капитального строительства в качестве основных участников инвестиционного процесса обычно выступают организации, которые в соответствии с выполняемыми ими функциями именуются: инвестор, заказчик, застройщик, подрядчик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проектировщик.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Инвестор – субъект инвестиционной деятельности, осуществляющий из собственных или заемных средств финансирование строительства объекта. Инвестор имеет юридические права на полное распоряжение результатами инвестиций.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Инвестор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определяет сферу приложения капитальных вложений (инвестиций); разрабатывает условия контрактов на строительство объекта; принимает решение относительно организационных форм строительства с целью определения проектировщика, подрядчика или подрядчиков, поставщиков путем объявления торгов или частных предложений, осуществляет финансово-кредитные отношения с участниками инвестиционного процесса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Инвестор может выступать и в роли заказчика, кредитора, покупателя строительной продукции (объекта строительства), а также выполнять функции застройщика.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Заказчик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юридическое или физическое лицо, принявшее на себя функции организатора и управляющего по строительству объекта, начиная от разработки технико-экономического обоснования (ТЭО) и заканчивая сдачей объекта в эксплуатацию или выходом объекта строительства на проектную мощность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658336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Застройщик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юридическое или физическое лицо, обладающее правами на земельный участок под застройку. Он является землевладельцем. Заказчик в отличие от застройщика только использует земельный участок под застройку на правах аренды.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Подрядчик (генеральный подрядчик)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строительная фирма, осуществляющая по договору подряда или контракту строительство объекта. Генеральный подрядчик отвечает перед заказчиком за строительство объекта в полном соответствии с условиями договора, проекта, требованиями строительных норм и правил, оговоренной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стоимостью.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46673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Проектировщик (генеральный проектировщик)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проектная или проектно-изыскательская и научно-исследовательская фирма, осуществляющая по договору или контракту с заказчиком разработку проекта объекта строительства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капитальном строительстве получили распространение следующие организационные формы строительства: хозяйственный способ, подрядный способ, строительство объектов «под ключ», торги.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хозяйственном способе строительство объектов осуществляется собственными силами заказчика или инвестора. Для этого в организационной структуре заказчика создается строительно-монтажное подразделение, которое и осуществляет комплексное строительство объекта.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646673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подрядном способе строительство объекта осуществляется постоянно действующими специальными строительными и монтажными организациями (подрядчиками) по договорам с заказчиком, которые имеют собственные материально-технические базы, средства механизации и транспорта, постоянные строительно-монтажные кадры соответствующих специальностей и опираются в своей деятельности на крупное механизированное промышленное производство строительных конструкций, деталей полуфабрикатов. Этот способ строительства является основным.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Подрядный способ работ предполагает заключение между заказчиком и подрядчиком (генеральным подрядчиком) договора на весь период строительства до полного завершения стройки. Этот договор называют генеральным.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последние годы широкое распространение начинает получать форма строительства объектов «под ключ», когда функции заказчика передаются  генеральному подрядчику. В этом случае генподрядная строительная организация принимает на себя полную ответственность за строительство объекта в соответствии с утвержденным проектом, в установленные сроки и в пределах утвержденной сметной стоимости.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проведения торгов следующая: заказчик в открытой или закрытой форме уведомляет претендентов о своем намерении объявить торги на проектирование или строительство объекта, поставки оборудования и приглашает желающих принять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83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Фирма, получившая подряд с торгов, заключает контракт с заказчиком. В договоре отражают стоимость, вид валюты, условия платежей, сроки выполнения работ, формы урегулирования споров, законодательные положения, санкции, виды страхования, особые условия.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538</Words>
  <Application>Microsoft Office PowerPoint</Application>
  <PresentationFormat>Экран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ОРГАНИЗАЦИОННЫЕ ФОРМЫ СТРОИТЕЛЬСТВА</vt:lpstr>
      <vt:lpstr>В системе капитального строительства в качестве основных участников инвестиционного процесса обычно выступают организации, которые в соответствии с выполняемыми ими функциями именуются: инвестор, заказчик, застройщик, подрядчик и проектировщик.</vt:lpstr>
      <vt:lpstr>Инвестор – субъект инвестиционной деятельности, осуществляющий из собственных или заемных средств финансирование строительства объекта. Инвестор имеет юридические права на полное распоряжение результатами инвестиций. </vt:lpstr>
      <vt:lpstr>Инвестор определяет сферу приложения капитальных вложений (инвестиций); разрабатывает условия контрактов на строительство объекта; принимает решение относительно организационных форм строительства с целью определения проектировщика, подрядчика или подрядчиков, поставщиков путем объявления торгов или частных предложений, осуществляет финансово-кредитные отношения с участниками инвестиционного процесса.</vt:lpstr>
      <vt:lpstr>Инвестор может выступать и в роли заказчика, кредитора, покупателя строительной продукции (объекта строительства), а также выполнять функции застройщика. </vt:lpstr>
      <vt:lpstr>Заказчик - юридическое или физическое лицо, принявшее на себя функции организатора и управляющего по строительству объекта, начиная от разработки технико-экономического обоснования (ТЭО) и заканчивая сдачей объекта в эксплуатацию или выходом объекта строительства на проектную мощность</vt:lpstr>
      <vt:lpstr>Застройщик - юридическое или физическое лицо, обладающее правами на земельный участок под застройку. Он является землевладельцем. Заказчик в отличие от застройщика только использует земельный участок под застройку на правах аренды. </vt:lpstr>
      <vt:lpstr>Подрядчик (генеральный подрядчик) - строительная фирма, осуществляющая по договору подряда или контракту строительство объекта. Генеральный подрядчик отвечает перед заказчиком за строительство объекта в полном соответствии с условиями договора, проекта, требованиями строительных норм и правил, оговоренной стоимостью.</vt:lpstr>
      <vt:lpstr>Проектировщик (генеральный проектировщик) – проектная или проектно-изыскательская и научно-исследовательская фирма, осуществляющая по договору или контракту с заказчиком разработку проекта объекта строительства</vt:lpstr>
      <vt:lpstr>В капитальном строительстве получили распространение следующие организационные формы строительства: хозяйственный способ, подрядный способ, строительство объектов «под ключ», торги.</vt:lpstr>
      <vt:lpstr>При хозяйственном способе строительство объектов осуществляется собственными силами заказчика или инвестора. Для этого в организационной структуре заказчика создается строительно-монтажное подразделение, которое и осуществляет комплексное строительство объекта.  </vt:lpstr>
      <vt:lpstr>При подрядном способе строительство объекта осуществляется постоянно действующими специальными строительными и монтажными организациями (подрядчиками) по договорам с заказчиком, которые имеют собственные материально-технические базы, средства механизации и транспорта, постоянные строительно-монтажные кадры соответствующих специальностей и опираются в своей деятельности на крупное механизированное промышленное производство строительных конструкций, деталей полуфабрикатов. Этот способ строительства является основным. </vt:lpstr>
      <vt:lpstr>Подрядный способ работ предполагает заключение между заказчиком и подрядчиком (генеральным подрядчиком) договора на весь период строительства до полного завершения стройки. Этот договор называют генеральным. </vt:lpstr>
      <vt:lpstr>В последние годы широкое распространение начинает получать форма строительства объектов «под ключ», когда функции заказчика передаются  генеральному подрядчику. В этом случае генподрядная строительная организация принимает на себя полную ответственность за строительство объекта в соответствии с утвержденным проектом, в установленные сроки и в пределах утвержденной сметной стоимости. </vt:lpstr>
      <vt:lpstr>Организация проведения торгов следующая: заказчик в открытой или закрытой форме уведомляет претендентов о своем намерении объявить торги на проектирование или строительство объекта, поставки оборудования и приглашает желающих принять участие.</vt:lpstr>
      <vt:lpstr>Фирма, получившая подряд с торгов, заключает контракт с заказчиком. В договоре отражают стоимость, вид валюты, условия платежей, сроки выполнения работ, формы урегулирования споров, законодательные положения, санкции, виды страхования, особые условия.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ОРГАНИЗАЦИОННЫЕ ФОРМЫ СТРОИТЕЛЬСТВА</dc:title>
  <cp:lastModifiedBy>Admin</cp:lastModifiedBy>
  <cp:revision>3</cp:revision>
  <dcterms:modified xsi:type="dcterms:W3CDTF">2019-02-11T14:16:30Z</dcterms:modified>
</cp:coreProperties>
</file>